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33"/>
    <a:srgbClr val="726659"/>
    <a:srgbClr val="46B450"/>
    <a:srgbClr val="FFC300"/>
    <a:srgbClr val="F53C05"/>
    <a:srgbClr val="000000"/>
    <a:srgbClr val="05C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5CD34-600D-AA09-7997-F9C465BF5308}" v="4" dt="2023-09-04T20:03:42.094"/>
    <p1510:client id="{5127EDD2-BDF7-CE36-F547-9818BF07CE9E}" v="2" dt="2023-09-18T18:26:4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000"/>
    <p:restoredTop sz="94628"/>
  </p:normalViewPr>
  <p:slideViewPr>
    <p:cSldViewPr snapToGrid="0" showGuides="1">
      <p:cViewPr varScale="1">
        <p:scale>
          <a:sx n="81" d="100"/>
          <a:sy n="81" d="100"/>
        </p:scale>
        <p:origin x="216" y="1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e LCKV Jeugdvakanties" userId="S::communicatie@lckv.nl::b72c8ee8-8260-465d-8be7-56d1dd40874e" providerId="AD" clId="Web-{5127EDD2-BDF7-CE36-F547-9818BF07CE9E}"/>
    <pc:docChg chg="modSld">
      <pc:chgData name="Communicatie LCKV Jeugdvakanties" userId="S::communicatie@lckv.nl::b72c8ee8-8260-465d-8be7-56d1dd40874e" providerId="AD" clId="Web-{5127EDD2-BDF7-CE36-F547-9818BF07CE9E}" dt="2023-09-18T18:26:41.227" v="0" actId="20577"/>
      <pc:docMkLst>
        <pc:docMk/>
      </pc:docMkLst>
      <pc:sldChg chg="modSp">
        <pc:chgData name="Communicatie LCKV Jeugdvakanties" userId="S::communicatie@lckv.nl::b72c8ee8-8260-465d-8be7-56d1dd40874e" providerId="AD" clId="Web-{5127EDD2-BDF7-CE36-F547-9818BF07CE9E}" dt="2023-09-18T18:26:41.227" v="0" actId="20577"/>
        <pc:sldMkLst>
          <pc:docMk/>
          <pc:sldMk cId="501045013" sldId="269"/>
        </pc:sldMkLst>
        <pc:spChg chg="mod">
          <ac:chgData name="Communicatie LCKV Jeugdvakanties" userId="S::communicatie@lckv.nl::b72c8ee8-8260-465d-8be7-56d1dd40874e" providerId="AD" clId="Web-{5127EDD2-BDF7-CE36-F547-9818BF07CE9E}" dt="2023-09-18T18:26:41.227" v="0" actId="20577"/>
          <ac:spMkLst>
            <pc:docMk/>
            <pc:sldMk cId="501045013" sldId="269"/>
            <ac:spMk id="3" creationId="{88931A83-A951-19BE-4FAF-2BABAB9F2D33}"/>
          </ac:spMkLst>
        </pc:spChg>
      </pc:sldChg>
    </pc:docChg>
  </pc:docChgLst>
  <pc:docChgLst>
    <pc:chgData clId="Web-{37B5CD34-600D-AA09-7997-F9C465BF5308}"/>
    <pc:docChg chg="modSld">
      <pc:chgData name="" userId="" providerId="" clId="Web-{37B5CD34-600D-AA09-7997-F9C465BF5308}" dt="2023-09-04T20:03:38.501" v="1" actId="20577"/>
      <pc:docMkLst>
        <pc:docMk/>
      </pc:docMkLst>
      <pc:sldChg chg="modSp">
        <pc:chgData name="" userId="" providerId="" clId="Web-{37B5CD34-600D-AA09-7997-F9C465BF5308}" dt="2023-09-04T20:03:38.501" v="1" actId="20577"/>
        <pc:sldMkLst>
          <pc:docMk/>
          <pc:sldMk cId="3333990252" sldId="257"/>
        </pc:sldMkLst>
        <pc:spChg chg="mod">
          <ac:chgData name="" userId="" providerId="" clId="Web-{37B5CD34-600D-AA09-7997-F9C465BF5308}" dt="2023-09-04T20:03:38.501" v="1" actId="20577"/>
          <ac:spMkLst>
            <pc:docMk/>
            <pc:sldMk cId="3333990252" sldId="257"/>
            <ac:spMk id="3" creationId="{B30A2FF9-D270-3399-F5F0-6F500DA87827}"/>
          </ac:spMkLst>
        </pc:spChg>
      </pc:sldChg>
    </pc:docChg>
  </pc:docChgLst>
  <pc:docChgLst>
    <pc:chgData name="Communicatie LCKV Jeugdvakanties" userId="S::communicatie@lckv.nl::b72c8ee8-8260-465d-8be7-56d1dd40874e" providerId="AD" clId="Web-{37B5CD34-600D-AA09-7997-F9C465BF5308}"/>
    <pc:docChg chg="modSld">
      <pc:chgData name="Communicatie LCKV Jeugdvakanties" userId="S::communicatie@lckv.nl::b72c8ee8-8260-465d-8be7-56d1dd40874e" providerId="AD" clId="Web-{37B5CD34-600D-AA09-7997-F9C465BF5308}" dt="2023-09-04T20:03:42.094" v="1" actId="20577"/>
      <pc:docMkLst>
        <pc:docMk/>
      </pc:docMkLst>
      <pc:sldChg chg="modSp">
        <pc:chgData name="Communicatie LCKV Jeugdvakanties" userId="S::communicatie@lckv.nl::b72c8ee8-8260-465d-8be7-56d1dd40874e" providerId="AD" clId="Web-{37B5CD34-600D-AA09-7997-F9C465BF5308}" dt="2023-09-04T20:03:42.094" v="1" actId="20577"/>
        <pc:sldMkLst>
          <pc:docMk/>
          <pc:sldMk cId="3333990252" sldId="257"/>
        </pc:sldMkLst>
        <pc:spChg chg="mod">
          <ac:chgData name="Communicatie LCKV Jeugdvakanties" userId="S::communicatie@lckv.nl::b72c8ee8-8260-465d-8be7-56d1dd40874e" providerId="AD" clId="Web-{37B5CD34-600D-AA09-7997-F9C465BF5308}" dt="2023-09-04T20:03:42.094" v="1" actId="20577"/>
          <ac:spMkLst>
            <pc:docMk/>
            <pc:sldMk cId="3333990252" sldId="257"/>
            <ac:spMk id="3" creationId="{B30A2FF9-D270-3399-F5F0-6F500DA878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E379B4-E299-3151-86CA-1B1707801C62}"/>
              </a:ext>
            </a:extLst>
          </p:cNvPr>
          <p:cNvSpPr txBox="1"/>
          <p:nvPr userDrawn="1"/>
        </p:nvSpPr>
        <p:spPr>
          <a:xfrm>
            <a:off x="8476343" y="782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94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708381F-0F1B-EF57-3627-8DF66AB18214}"/>
              </a:ext>
            </a:extLst>
          </p:cNvPr>
          <p:cNvSpPr/>
          <p:nvPr userDrawn="1"/>
        </p:nvSpPr>
        <p:spPr>
          <a:xfrm>
            <a:off x="4576173" y="0"/>
            <a:ext cx="7615827" cy="1690688"/>
          </a:xfrm>
          <a:prstGeom prst="rect">
            <a:avLst/>
          </a:prstGeom>
          <a:solidFill>
            <a:srgbClr val="F53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181524-40EB-67C6-ED71-F72A2C49A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617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9DEED3-06AA-705B-5C10-2904752D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373" y="365126"/>
            <a:ext cx="6201228" cy="10863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AD9A5-964A-116B-5E7F-BBE3A427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4372" y="1825625"/>
            <a:ext cx="62012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9FE34A0E-2AC0-B2C9-04D9-6B566E16A2C5}"/>
              </a:ext>
            </a:extLst>
          </p:cNvPr>
          <p:cNvSpPr/>
          <p:nvPr userDrawn="1"/>
        </p:nvSpPr>
        <p:spPr>
          <a:xfrm flipH="1">
            <a:off x="10672171" y="5597912"/>
            <a:ext cx="1519829" cy="1260088"/>
          </a:xfrm>
          <a:prstGeom prst="rtTriangle">
            <a:avLst/>
          </a:prstGeom>
          <a:solidFill>
            <a:srgbClr val="46B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5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708381F-0F1B-EF57-3627-8DF66AB18214}"/>
              </a:ext>
            </a:extLst>
          </p:cNvPr>
          <p:cNvSpPr/>
          <p:nvPr userDrawn="1"/>
        </p:nvSpPr>
        <p:spPr>
          <a:xfrm>
            <a:off x="0" y="0"/>
            <a:ext cx="7615827" cy="1690688"/>
          </a:xfrm>
          <a:prstGeom prst="rect">
            <a:avLst/>
          </a:prstGeom>
          <a:solidFill>
            <a:srgbClr val="05C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9DEED3-06AA-705B-5C10-2904752D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201228" cy="10863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AD9A5-964A-116B-5E7F-BBE3A427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012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4DC3D4-E1DE-0F89-38B1-839D8D098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827" y="0"/>
            <a:ext cx="4576173" cy="6858000"/>
          </a:xfrm>
          <a:prstGeom prst="rect">
            <a:avLst/>
          </a:prstGeom>
        </p:spPr>
      </p:pic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4716A09F-31D5-B240-6330-1F525D4327F9}"/>
              </a:ext>
            </a:extLst>
          </p:cNvPr>
          <p:cNvSpPr/>
          <p:nvPr userDrawn="1"/>
        </p:nvSpPr>
        <p:spPr>
          <a:xfrm>
            <a:off x="0" y="5597912"/>
            <a:ext cx="1528171" cy="1260088"/>
          </a:xfrm>
          <a:prstGeom prst="rtTriangle">
            <a:avLst/>
          </a:prstGeom>
          <a:solidFill>
            <a:srgbClr val="F53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5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708381F-0F1B-EF57-3627-8DF66AB18214}"/>
              </a:ext>
            </a:extLst>
          </p:cNvPr>
          <p:cNvSpPr/>
          <p:nvPr userDrawn="1"/>
        </p:nvSpPr>
        <p:spPr>
          <a:xfrm>
            <a:off x="4576173" y="0"/>
            <a:ext cx="7615827" cy="1690688"/>
          </a:xfrm>
          <a:prstGeom prst="rect">
            <a:avLst/>
          </a:prstGeom>
          <a:solidFill>
            <a:srgbClr val="46B4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9DEED3-06AA-705B-5C10-2904752D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373" y="365126"/>
            <a:ext cx="6201228" cy="10863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AD9A5-964A-116B-5E7F-BBE3A427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4372" y="1825625"/>
            <a:ext cx="620122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9BDD6B-5184-576A-082A-8BFF2653B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4575106" cy="6858000"/>
          </a:xfrm>
          <a:prstGeom prst="rect">
            <a:avLst/>
          </a:prstGeom>
        </p:spPr>
      </p:pic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E0E033BF-D205-54D1-4DEC-FB52B5D17FCE}"/>
              </a:ext>
            </a:extLst>
          </p:cNvPr>
          <p:cNvSpPr/>
          <p:nvPr userDrawn="1"/>
        </p:nvSpPr>
        <p:spPr>
          <a:xfrm flipH="1">
            <a:off x="10672171" y="5597912"/>
            <a:ext cx="1519829" cy="1260088"/>
          </a:xfrm>
          <a:prstGeom prst="rtTriangle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97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708381F-0F1B-EF57-3627-8DF66AB18214}"/>
              </a:ext>
            </a:extLst>
          </p:cNvPr>
          <p:cNvSpPr/>
          <p:nvPr userDrawn="1"/>
        </p:nvSpPr>
        <p:spPr>
          <a:xfrm>
            <a:off x="0" y="0"/>
            <a:ext cx="7615827" cy="1690688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9DEED3-06AA-705B-5C10-2904752D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201228" cy="10863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AD9A5-964A-116B-5E7F-BBE3A427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01229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29F347-8B34-28AF-92B8-39E8C158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74914" y="1140913"/>
            <a:ext cx="6858000" cy="4576173"/>
          </a:xfrm>
          <a:prstGeom prst="rect">
            <a:avLst/>
          </a:prstGeom>
        </p:spPr>
      </p:pic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E24E8C4A-2B35-8D68-A621-E34AD60C7B54}"/>
              </a:ext>
            </a:extLst>
          </p:cNvPr>
          <p:cNvSpPr/>
          <p:nvPr userDrawn="1"/>
        </p:nvSpPr>
        <p:spPr>
          <a:xfrm>
            <a:off x="0" y="5597912"/>
            <a:ext cx="1528171" cy="1260088"/>
          </a:xfrm>
          <a:prstGeom prst="rtTriangle">
            <a:avLst/>
          </a:prstGeom>
          <a:solidFill>
            <a:srgbClr val="05C8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rgbClr val="05C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6E7D26F-7B7E-CB20-2B80-425257F0B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48" y="2652167"/>
            <a:ext cx="8196652" cy="528228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EF5617-1069-8A8E-72FD-355451A05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31" y="1229666"/>
            <a:ext cx="2105293" cy="21052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69DA25-6F0B-52D8-00FC-B211CAE62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2312"/>
            <a:ext cx="8196652" cy="132556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0599FC-9EC9-4B19-CCB9-A7CA14AA6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204"/>
          <a:stretch/>
        </p:blipFill>
        <p:spPr>
          <a:xfrm>
            <a:off x="9567746" y="1258725"/>
            <a:ext cx="2031035" cy="55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solidFill>
          <a:srgbClr val="F53C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6E7D26F-7B7E-CB20-2B80-425257F0B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48" y="2652167"/>
            <a:ext cx="8196652" cy="528228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EF5617-1069-8A8E-72FD-355451A05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31" y="1229666"/>
            <a:ext cx="2105293" cy="21052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69DA25-6F0B-52D8-00FC-B211CAE62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2312"/>
            <a:ext cx="8196652" cy="132556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0599FC-9EC9-4B19-CCB9-A7CA14AA6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204"/>
          <a:stretch/>
        </p:blipFill>
        <p:spPr>
          <a:xfrm>
            <a:off x="9567746" y="1258725"/>
            <a:ext cx="2031035" cy="55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6E7D26F-7B7E-CB20-2B80-425257F0B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48" y="2652167"/>
            <a:ext cx="8196652" cy="528228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EF5617-1069-8A8E-72FD-355451A05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31" y="1229666"/>
            <a:ext cx="2105293" cy="21052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69DA25-6F0B-52D8-00FC-B211CAE62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2312"/>
            <a:ext cx="8196652" cy="132556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0599FC-9EC9-4B19-CCB9-A7CA14AA6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204"/>
          <a:stretch/>
        </p:blipFill>
        <p:spPr>
          <a:xfrm>
            <a:off x="9567746" y="1258725"/>
            <a:ext cx="2031035" cy="55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solidFill>
          <a:srgbClr val="46B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6E7D26F-7B7E-CB20-2B80-425257F0B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48" y="2652167"/>
            <a:ext cx="8196652" cy="528228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EF5617-1069-8A8E-72FD-355451A053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31" y="1229666"/>
            <a:ext cx="2105293" cy="21052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69DA25-6F0B-52D8-00FC-B211CAE62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2312"/>
            <a:ext cx="8196652" cy="132556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0599FC-9EC9-4B19-CCB9-A7CA14AA6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204"/>
          <a:stretch/>
        </p:blipFill>
        <p:spPr>
          <a:xfrm>
            <a:off x="9567746" y="1258725"/>
            <a:ext cx="2031035" cy="55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11E765-BCA6-58CC-A221-D1152256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4BF24E-FE61-9BF7-D83A-605070BE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15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9299398-24F5-116C-449A-7F5AA1CADE1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968506"/>
            <a:ext cx="9144000" cy="642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500" dirty="0"/>
              <a:t>Een speekbeurt van: </a:t>
            </a:r>
            <a:r>
              <a:rPr lang="nl-NL" sz="3500" dirty="0">
                <a:highlight>
                  <a:srgbClr val="FFFF00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6635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092A0-7994-46B7-0746-F198C764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stafleden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E43997-DD2B-BB8E-F7E4-6EDE14717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Tentchefs: Mijn </a:t>
            </a:r>
            <a:r>
              <a:rPr lang="nl-NL" dirty="0" err="1"/>
              <a:t>tentchef</a:t>
            </a:r>
            <a:r>
              <a:rPr lang="nl-NL" dirty="0"/>
              <a:t> heette: </a:t>
            </a:r>
          </a:p>
          <a:p>
            <a:r>
              <a:rPr lang="nl-NL" dirty="0"/>
              <a:t>Koks: Het lekkerste eten was:</a:t>
            </a:r>
          </a:p>
          <a:p>
            <a:r>
              <a:rPr lang="nl-NL" dirty="0"/>
              <a:t>Adjudanten: De leukste kantine was:</a:t>
            </a:r>
          </a:p>
          <a:p>
            <a:r>
              <a:rPr lang="nl-NL" dirty="0"/>
              <a:t>Sport en spel: Het leukste spel was:</a:t>
            </a:r>
          </a:p>
          <a:p>
            <a:r>
              <a:rPr lang="nl-NL" dirty="0"/>
              <a:t>Joker: Dit was het gekste dat de joker heeft gedaan</a:t>
            </a:r>
          </a:p>
          <a:p>
            <a:r>
              <a:rPr lang="nl-NL" dirty="0"/>
              <a:t>Hoofdleiding: Dit is wat zij den</a:t>
            </a:r>
          </a:p>
        </p:txBody>
      </p:sp>
    </p:spTree>
    <p:extLst>
      <p:ext uri="{BB962C8B-B14F-4D97-AF65-F5344CB8AC3E}">
        <p14:creationId xmlns:p14="http://schemas.microsoft.com/office/powerpoint/2010/main" val="13173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3B56A-5DF5-36F2-9DDB-3FF9816A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Tradities</a:t>
            </a:r>
          </a:p>
        </p:txBody>
      </p:sp>
    </p:spTree>
    <p:extLst>
      <p:ext uri="{BB962C8B-B14F-4D97-AF65-F5344CB8AC3E}">
        <p14:creationId xmlns:p14="http://schemas.microsoft.com/office/powerpoint/2010/main" val="162608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95B5-5987-D8D5-C4D5-348DF400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”C”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53EB1D-B2AA-B93A-5999-247C9C0EF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 ieder kamp besteed LCKV Jeugdvakanties aandacht aan een </a:t>
            </a:r>
            <a:r>
              <a:rPr lang="nl-NL" dirty="0" err="1"/>
              <a:t>maattschappelijk</a:t>
            </a:r>
            <a:r>
              <a:rPr lang="nl-NL" dirty="0"/>
              <a:t> thema. Dit jaar stond de ”c” in het teken van: </a:t>
            </a:r>
            <a:r>
              <a:rPr lang="nl-NL" dirty="0">
                <a:highlight>
                  <a:srgbClr val="FFFF00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5989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19CD0-163F-4E9A-CB45-93E9A561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bonte 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931A83-A951-19BE-4FAF-2BABAB9F2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highlight>
                  <a:srgbClr val="FFFF00"/>
                </a:highlight>
              </a:rPr>
              <a:t>Vertel wat je met jouw bonte avond hebt gedaan!</a:t>
            </a:r>
          </a:p>
        </p:txBody>
      </p:sp>
    </p:spTree>
    <p:extLst>
      <p:ext uri="{BB962C8B-B14F-4D97-AF65-F5344CB8AC3E}">
        <p14:creationId xmlns:p14="http://schemas.microsoft.com/office/powerpoint/2010/main" val="317740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19CD0-163F-4E9A-CB45-93E9A561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ontgroening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931A83-A951-19BE-4FAF-2BABAB9F2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Die moet je zelf maar meemaken, ga je volgend jaar ook mee?</a:t>
            </a:r>
          </a:p>
        </p:txBody>
      </p:sp>
    </p:spTree>
    <p:extLst>
      <p:ext uri="{BB962C8B-B14F-4D97-AF65-F5344CB8AC3E}">
        <p14:creationId xmlns:p14="http://schemas.microsoft.com/office/powerpoint/2010/main" val="5010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8EC0F-F72A-CAF2-ABFE-6B7D4E6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29857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3B8FB-7846-B16D-4449-5DABC311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</a:t>
            </a:r>
          </a:p>
        </p:txBody>
      </p:sp>
    </p:spTree>
    <p:extLst>
      <p:ext uri="{BB962C8B-B14F-4D97-AF65-F5344CB8AC3E}">
        <p14:creationId xmlns:p14="http://schemas.microsoft.com/office/powerpoint/2010/main" val="303283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64A3C-EEB1-1B16-0391-3B877170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A2FF9-D270-3399-F5F0-6F500DA878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Vroeger was L.C.K.V. een afkorting voor: 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endParaRPr lang="nl-NL"/>
          </a:p>
          <a:p>
            <a:r>
              <a:rPr lang="nl-NL" dirty="0"/>
              <a:t>Het eerste kamp van LCKV Jeugdvakanties in het jaar 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was in Katwijk</a:t>
            </a:r>
          </a:p>
          <a:p>
            <a:r>
              <a:rPr lang="nl-NL" dirty="0"/>
              <a:t>Ze namen hun spullen mee op de </a:t>
            </a:r>
            <a:r>
              <a:rPr lang="nl-NL" dirty="0">
                <a:highlight>
                  <a:srgbClr val="FFFF00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399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89659C-EB00-1A40-98CE-7F0B9C23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kamp in 1973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489D326-F83B-4CFB-6544-0E0F273537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Een week kamperen in de natuur</a:t>
            </a:r>
          </a:p>
          <a:p>
            <a:r>
              <a:rPr lang="nl-NL" dirty="0"/>
              <a:t>Kampen met alleen jongens of meisjes</a:t>
            </a:r>
          </a:p>
          <a:p>
            <a:r>
              <a:rPr lang="nl-NL" dirty="0"/>
              <a:t>Boerderijkampen en zeilkampen</a:t>
            </a:r>
          </a:p>
          <a:p>
            <a:r>
              <a:rPr lang="nl-NL" dirty="0"/>
              <a:t>Nog geen Diever</a:t>
            </a:r>
          </a:p>
          <a:p>
            <a:r>
              <a:rPr lang="nl-NL" dirty="0"/>
              <a:t>”Oh LCKV” werd al uit volle monden gezongen (sinds 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646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89659C-EB00-1A40-98CE-7F0B9C23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kamp in </a:t>
            </a:r>
            <a:r>
              <a:rPr lang="nl-NL" dirty="0">
                <a:highlight>
                  <a:srgbClr val="FFFF00"/>
                </a:highlight>
              </a:rPr>
              <a:t>2023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489D326-F83B-4CFB-6544-0E0F273537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Kamperen we nog steeds een week in de natuur</a:t>
            </a:r>
          </a:p>
          <a:p>
            <a:r>
              <a:rPr lang="nl-NL" dirty="0"/>
              <a:t>Zijn alle kampen gemixt</a:t>
            </a:r>
          </a:p>
          <a:p>
            <a:r>
              <a:rPr lang="nl-NL" dirty="0"/>
              <a:t>Bieden we klassieke kampen in bossen en op velden</a:t>
            </a:r>
          </a:p>
          <a:p>
            <a:r>
              <a:rPr lang="nl-NL" dirty="0"/>
              <a:t>Gaan we al 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jaar op kamp naar Diever</a:t>
            </a:r>
          </a:p>
          <a:p>
            <a:r>
              <a:rPr lang="nl-NL" dirty="0"/>
              <a:t>Wordt “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” nog steeds ieder jaar enthousiast gezongen</a:t>
            </a:r>
          </a:p>
        </p:txBody>
      </p:sp>
    </p:spTree>
    <p:extLst>
      <p:ext uri="{BB962C8B-B14F-4D97-AF65-F5344CB8AC3E}">
        <p14:creationId xmlns:p14="http://schemas.microsoft.com/office/powerpoint/2010/main" val="37278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B77E6-5901-413B-A173-DC120166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kampterrein</a:t>
            </a:r>
          </a:p>
        </p:txBody>
      </p:sp>
    </p:spTree>
    <p:extLst>
      <p:ext uri="{BB962C8B-B14F-4D97-AF65-F5344CB8AC3E}">
        <p14:creationId xmlns:p14="http://schemas.microsoft.com/office/powerpoint/2010/main" val="133441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B8209-0A42-1AE3-2BB3-FC59F739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kampterrein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6436D-89C3-7C37-11FF-3355746E0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54423" cy="4351338"/>
          </a:xfrm>
        </p:spPr>
        <p:txBody>
          <a:bodyPr/>
          <a:lstStyle/>
          <a:p>
            <a:r>
              <a:rPr lang="nl-NL" dirty="0"/>
              <a:t>LCKV Jeugdvakanties heeft 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terreinen</a:t>
            </a:r>
          </a:p>
          <a:p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terreinen liggen in het buitenland</a:t>
            </a:r>
          </a:p>
          <a:p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terreinen hebben een meertje in de buurt</a:t>
            </a:r>
          </a:p>
          <a:p>
            <a:r>
              <a:rPr lang="nl-NL" dirty="0"/>
              <a:t>Alle terreinen liggen in de buurt van een bos waar je goed spellen kan spelen</a:t>
            </a:r>
          </a:p>
          <a:p>
            <a:r>
              <a:rPr lang="nl-NL" dirty="0"/>
              <a:t>Om het kampterrein op </a:t>
            </a:r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te bereiken ga je met de boot vanaf </a:t>
            </a:r>
            <a:r>
              <a:rPr lang="nl-NL" dirty="0">
                <a:highlight>
                  <a:srgbClr val="FFFF00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202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B8209-0A42-1AE3-2BB3-FC59F739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kampterrein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6436D-89C3-7C37-11FF-3355746E0D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 het kampterrein vind je: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tenten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wasmachines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pannen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douches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stafleden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Papa’s en mama’s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…</a:t>
            </a:r>
            <a:r>
              <a:rPr lang="nl-NL" dirty="0"/>
              <a:t> </a:t>
            </a:r>
            <a:r>
              <a:rPr lang="nl-NL" dirty="0" err="1"/>
              <a:t>HUDO’s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87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E6013-3910-607C-424C-812F0AB0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stafleden</a:t>
            </a:r>
          </a:p>
        </p:txBody>
      </p:sp>
    </p:spTree>
    <p:extLst>
      <p:ext uri="{BB962C8B-B14F-4D97-AF65-F5344CB8AC3E}">
        <p14:creationId xmlns:p14="http://schemas.microsoft.com/office/powerpoint/2010/main" val="30834193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309</Words>
  <Application>Microsoft Office PowerPoint</Application>
  <PresentationFormat>Breedbeeld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Geschiedenis</vt:lpstr>
      <vt:lpstr>Geschiedenis</vt:lpstr>
      <vt:lpstr>Een kamp in 1973</vt:lpstr>
      <vt:lpstr>Een kamp in 2023</vt:lpstr>
      <vt:lpstr>Het kampterrein</vt:lpstr>
      <vt:lpstr>Het kampterrein</vt:lpstr>
      <vt:lpstr>Het kampterrein</vt:lpstr>
      <vt:lpstr>De stafleden</vt:lpstr>
      <vt:lpstr>De stafleden</vt:lpstr>
      <vt:lpstr>Tradities</vt:lpstr>
      <vt:lpstr>De ”C”</vt:lpstr>
      <vt:lpstr>De bonte avond</vt:lpstr>
      <vt:lpstr>De ontgroening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10</cp:revision>
  <dcterms:created xsi:type="dcterms:W3CDTF">2023-08-07T18:59:00Z</dcterms:created>
  <dcterms:modified xsi:type="dcterms:W3CDTF">2023-09-18T18:26:52Z</dcterms:modified>
</cp:coreProperties>
</file>